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5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  <p:sldId id="601" r:id="rId293"/>
    <p:sldId id="602" r:id="rId2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5" d="100"/>
          <a:sy n="185" d="100"/>
        </p:scale>
        <p:origin x="-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notesMaster" Target="notesMasters/notesMaster1.xml"/><Relationship Id="rId296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presProps" Target="presProps.xml"/><Relationship Id="rId298" Type="http://schemas.openxmlformats.org/officeDocument/2006/relationships/viewProps" Target="viewProps.xml"/><Relationship Id="rId299" Type="http://schemas.openxmlformats.org/officeDocument/2006/relationships/theme" Target="theme/theme1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Pitfall: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Closure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7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to </a:t>
            </a:r>
            <a:r>
              <a:rPr lang="en-US" dirty="0" err="1" smtClean="0"/>
              <a:t>goroutines</a:t>
            </a:r>
            <a:r>
              <a:rPr lang="en-US" dirty="0" smtClean="0"/>
              <a:t> launch as closures.</a:t>
            </a:r>
          </a:p>
          <a:p>
            <a:pPr lvl="1"/>
            <a:r>
              <a:rPr lang="en-US" dirty="0" smtClean="0"/>
              <a:t>Closures reference ‘</a:t>
            </a:r>
            <a:r>
              <a:rPr lang="en-US" b="1" i="1" dirty="0" smtClean="0">
                <a:solidFill>
                  <a:srgbClr val="0000FF"/>
                </a:solidFill>
              </a:rPr>
              <a:t>might</a:t>
            </a:r>
            <a:r>
              <a:rPr lang="en-US" dirty="0" smtClean="0"/>
              <a:t>’ the same variables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24405</TotalTime>
  <Words>9399</Words>
  <Application>Microsoft Macintosh PowerPoint</Application>
  <PresentationFormat>On-screen Show (4:3)</PresentationFormat>
  <Paragraphs>2321</Paragraphs>
  <Slides>293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293</vt:i4>
      </vt:variant>
    </vt:vector>
  </HeadingPairs>
  <TitlesOfParts>
    <vt:vector size="29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1434</cp:revision>
  <dcterms:created xsi:type="dcterms:W3CDTF">2016-08-19T13:44:54Z</dcterms:created>
  <dcterms:modified xsi:type="dcterms:W3CDTF">2017-03-23T12:56:53Z</dcterms:modified>
</cp:coreProperties>
</file>